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3f25a94c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c3f25a94c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5 phase 1 actions to rollout SY 24-25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Phase 2 actions to rollout SY 25-26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f49d18b37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f49d18b37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3f25a94c8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c3f25a94c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3f25a94c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c3f25a94c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3f25a94c8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c3f25a94c8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3f25a94c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c3f25a94c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3f25a94c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c3f25a94c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3f25a94c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3f25a94c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Briefly discuss the 12 recommendations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Discuss the rationale for moving forward with 5 for SY 24-25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c3f25a94c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c3f25a94c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Discuss the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Why?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Rationale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Next Steps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f49d18b37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f49d18b37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90% of schools expected to </a:t>
            </a:r>
            <a:r>
              <a:rPr b="1" lang="en">
                <a:solidFill>
                  <a:schemeClr val="dk1"/>
                </a:solidFill>
              </a:rPr>
              <a:t>have</a:t>
            </a:r>
            <a:r>
              <a:rPr b="1" lang="en">
                <a:solidFill>
                  <a:schemeClr val="dk1"/>
                </a:solidFill>
              </a:rPr>
              <a:t> no change or a shift of 15 minutes or less.</a:t>
            </a:r>
            <a:endParaRPr b="1"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c3f25a94c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c3f25a94c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Discuss the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Why?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Rationale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Next Steps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3f25a94c8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c3f25a94c8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Discuss the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Why?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Rationale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Next Steps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3f25a94c8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3f25a94c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Discuss the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Why?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Rationale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Next Steps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c3f25a94c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c3f25a94c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Discuss the big-picture customer service effort and how for families, the most relevant piece that impacts them day-to-day is the Here Comes the Bus App.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Discuss how the other 4 actions will make the bus app work effectively.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Discuss the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Why?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Rationale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Next Steps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5" y="0"/>
            <a:ext cx="9262526" cy="5210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220"/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